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63F5CA-F52D-4BE8-B80D-44BAF0E15811}" v="139" dt="2022-09-09T19:15:13.4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284A420-F50C-4C2C-B88E-E6F4EF504B6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93A6D2E-5228-4998-9E24-EFCCA024675E}"/>
              </a:ext>
            </a:extLst>
          </p:cNvPr>
          <p:cNvSpPr/>
          <p:nvPr/>
        </p:nvSpPr>
        <p:spPr>
          <a:xfrm>
            <a:off x="0" y="-2"/>
            <a:ext cx="12188952" cy="3567547"/>
          </a:xfrm>
          <a:prstGeom prst="rect">
            <a:avLst/>
          </a:prstGeom>
          <a:ln>
            <a:noFill/>
          </a:ln>
          <a:effectLst>
            <a:outerShdw blurRad="228600" dist="152400" dir="5460000" sx="95000" sy="95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9D878C-9930-44AF-AE18-FCA0DAE10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1802" y="852055"/>
            <a:ext cx="10380572" cy="2581463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82D608-1F8D-47BB-B595-43B7BEACA9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1802" y="3754582"/>
            <a:ext cx="10380572" cy="2244436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D3C1DA-DAC9-422B-9450-54A7E03B3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39A2B9-3E23-4C08-A5CE-698861210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2E61E-26F7-4369-8F2F-6D3CDF644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ADB48DB-8E25-4F2F-8C02-5B793937255F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32BA7E3-7313-49C8-A245-A85BDEB13EB3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9557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F69F7-12D5-40F0-88F0-33D60AEB0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5BB511-E79D-41D8-AF91-14A5C803FC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05DFA-4DAF-4B30-8032-503081AEA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4FBF5-16C0-46A0-916A-4910C1B6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26EA6-7E48-454C-887A-0EF3356F9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7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A312BAB-A07B-4FEA-8EB5-A7BD8B24C6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245A432-7E52-48B5-A8BB-13EED592E35A}"/>
              </a:ext>
            </a:extLst>
          </p:cNvPr>
          <p:cNvSpPr/>
          <p:nvPr/>
        </p:nvSpPr>
        <p:spPr>
          <a:xfrm>
            <a:off x="7813964" y="0"/>
            <a:ext cx="4378036" cy="6858000"/>
          </a:xfrm>
          <a:prstGeom prst="rect">
            <a:avLst/>
          </a:prstGeom>
          <a:ln>
            <a:noFill/>
          </a:ln>
          <a:effectLst>
            <a:outerShdw blurRad="254000" dist="152400" dir="10680000" sx="95000" sy="95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56288B6-16BD-4DEE-9187-C78963ED1D8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259F7B-ED77-4251-A424-93712C6F5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139544" y="872836"/>
            <a:ext cx="2521527" cy="5119256"/>
          </a:xfrm>
        </p:spPr>
        <p:txBody>
          <a:bodyPr vert="eaVert"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95692-9BD0-4EB9-B344-9A6945DB0B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6746" y="872836"/>
            <a:ext cx="6634169" cy="51192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28527-7CED-4CF3-A260-649685D2E6D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26ADDCAE-6443-42C3-9C19-F95985500186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17F65-E517-4B50-B559-FD7D59F3E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581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D40B7-46EE-49D9-BE89-7E101F80A4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05031BF-2EA5-4128-B6AF-2D0F5A10109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0361537" y="120772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45680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62CCA-8D32-44C3-809A-54D0245B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689041-349C-49F8-B155-6F5862873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799" y="2750126"/>
            <a:ext cx="10381205" cy="32617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35E088-72B1-425B-B53B-81B134826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9/9/2022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180451-8BF9-48B2-8E6A-9E15C8335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196E-3A76-4417-BFD8-4400D16E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11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CFB183B-99B9-4420-AB2D-07056851052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6DF62B9-1876-4EEB-929D-B46F98265E34}"/>
              </a:ext>
            </a:extLst>
          </p:cNvPr>
          <p:cNvSpPr/>
          <p:nvPr/>
        </p:nvSpPr>
        <p:spPr>
          <a:xfrm>
            <a:off x="0" y="-2"/>
            <a:ext cx="12192000" cy="3862064"/>
          </a:xfrm>
          <a:prstGeom prst="rect">
            <a:avLst/>
          </a:prstGeom>
          <a:ln>
            <a:noFill/>
          </a:ln>
          <a:effectLst>
            <a:outerShdw blurRad="203200" dist="127000" dir="5460000" sx="96000" sy="96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5F0E4DD-839A-4BD2-B5FA-FF319E87D037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7692C2FB-E558-4132-AAF5-EFCED0144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2056"/>
            <a:ext cx="10380572" cy="257694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A20424-DA4E-467F-AC0A-D44192A54F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7" y="4202832"/>
            <a:ext cx="10395116" cy="178926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39F9C-ADA9-4225-9D74-193A8894ED7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217A73C3-B243-44D3-809D-EF8FDFBD85D4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057DEC-B96B-4D69-8B62-5156FDA6D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BF4AC1-9934-43DC-B9AC-322612A74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CBDA60A-39CD-41D4-8AE5-0FB7FD78559C}"/>
              </a:ext>
            </a:extLst>
          </p:cNvPr>
          <p:cNvCxnSpPr>
            <a:cxnSpLocks/>
          </p:cNvCxnSpPr>
          <p:nvPr/>
        </p:nvCxnSpPr>
        <p:spPr>
          <a:xfrm>
            <a:off x="11668155" y="852056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2539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CAF84-4A19-4D9A-9B82-46BCBED4F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373DD-26AC-4E69-A17C-538D9C7C6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1800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D30C23-A75F-45DF-BCCF-760C533AC7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7092" y="2833255"/>
            <a:ext cx="5045281" cy="31657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C3974-73EC-4F1B-9E92-0E279ABEE5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C9B6D3E3-28E2-4380-A113-67698215C5F8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0B3F2-3F28-42A3-9701-A6F01F1B1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E7A2FC-50E7-4972-9F28-E3AC4EF93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347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65F85-77E6-4F6D-9FFA-5D76201B1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2" y="872836"/>
            <a:ext cx="10380572" cy="14270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6C0DAE-58D1-45D9-9FC4-B0864E332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801" y="2713326"/>
            <a:ext cx="5023424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E63D7-9812-4EA1-A0A2-14D974311F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1801" y="3706091"/>
            <a:ext cx="5023424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C5055B-04A0-47D3-90ED-135025F857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211" y="2713326"/>
            <a:ext cx="5048163" cy="823912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u="none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936E6E-8F64-49E6-B57C-86CF92D168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211" y="3706091"/>
            <a:ext cx="5048163" cy="233449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FBEAD-2827-40DA-8338-2D691325F1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32481" y="6236208"/>
            <a:ext cx="3037459" cy="365125"/>
          </a:xfrm>
        </p:spPr>
        <p:txBody>
          <a:bodyPr/>
          <a:lstStyle/>
          <a:p>
            <a:fld id="{A9EFCB61-04AD-47C9-BF79-2BD8B9CEC07A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F34B88D-9C6E-4A88-985C-3ED5057A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2481" y="237744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B6A32-2D15-425F-B6A9-146AFB5C1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89782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00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1B7C-9BD5-4CF8-BAEB-A6CB78DA2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85F1D3-3353-4FC6-8854-51B0BFFD6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9/9/2022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226CE6-6BEB-46DB-BD4B-9B8AE89A1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81BCCC-8B3F-40B3-91D5-52E53B2AA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135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2C0FBB6-4CCA-4358-9DD5-CDF2173E63C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02559A-671A-4FDE-82C3-1CF8CFCF1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9/9/2022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A14275-250D-437E-BAF1-5BB3CDE64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D93BDE-2A52-4AA7-B222-0F25570EB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E6B771E-DDF7-430C-9462-BA1D3742C84E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47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DF9A0B00-F6ED-4C3A-97DC-C2AF9D62EE8B}"/>
              </a:ext>
            </a:extLst>
          </p:cNvPr>
          <p:cNvSpPr/>
          <p:nvPr/>
        </p:nvSpPr>
        <p:spPr>
          <a:xfrm>
            <a:off x="79067" y="0"/>
            <a:ext cx="4998624" cy="6858000"/>
          </a:xfrm>
          <a:prstGeom prst="rect">
            <a:avLst/>
          </a:prstGeom>
          <a:ln>
            <a:noFill/>
          </a:ln>
          <a:effectLst>
            <a:outerShdw blurRad="228600" dist="1143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3" name="Rectangle 122">
            <a:extLst>
              <a:ext uri="{FF2B5EF4-FFF2-40B4-BE49-F238E27FC236}">
                <a16:creationId xmlns:a16="http://schemas.microsoft.com/office/drawing/2014/main" id="{3B025FD9-B9EF-4F5C-B67D-3485253B7A6A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F545CD-A200-4C66-BF9A-9B839D0CE648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10916-EEE9-418C-B24A-EC09A6D228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537" y="872836"/>
            <a:ext cx="4560525" cy="2281050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3A0F4-FD98-409E-B41A-5F4352C6A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781" y="872837"/>
            <a:ext cx="4520593" cy="5140036"/>
          </a:xfrm>
        </p:spPr>
        <p:txBody>
          <a:bodyPr>
            <a:normAutofit/>
          </a:bodyPr>
          <a:lstStyle>
            <a:lvl1pPr algn="l">
              <a:defRPr sz="2800"/>
            </a:lvl1pPr>
            <a:lvl2pPr algn="l">
              <a:defRPr sz="2400"/>
            </a:lvl2pPr>
            <a:lvl3pPr algn="l">
              <a:defRPr sz="2000"/>
            </a:lvl3pPr>
            <a:lvl4pPr algn="l">
              <a:defRPr sz="1800"/>
            </a:lvl4pPr>
            <a:lvl5pPr algn="l"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FABF6F-6E7C-4B3F-B205-09361DA589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0537" y="3442854"/>
            <a:ext cx="4560525" cy="257694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25198D-8500-4277-AA5D-3C3D8FDDCF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962E767E-8A14-4E70-91B9-2101CBC4D7BD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8D219F-027A-4632-9FB0-BD098D56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379253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0C82B-C7DC-434D-8768-DE9D1176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A8CCC603-9605-46C8-9034-8DAE6AC40DD9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BBF1D9-8F8F-45A3-BDB4-952D0FB20A4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8601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2" name="Rectangle 71">
            <a:extLst>
              <a:ext uri="{FF2B5EF4-FFF2-40B4-BE49-F238E27FC236}">
                <a16:creationId xmlns:a16="http://schemas.microsoft.com/office/drawing/2014/main" id="{CBEB8797-B080-41A6-B14E-8DC7F0F27E4E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C6C7272-A552-46B3-992F-F5ADD5AA2443}"/>
              </a:ext>
            </a:extLst>
          </p:cNvPr>
          <p:cNvSpPr/>
          <p:nvPr/>
        </p:nvSpPr>
        <p:spPr>
          <a:xfrm>
            <a:off x="-1" y="0"/>
            <a:ext cx="6087677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28600" dist="152400" dir="21540000" sx="96000" sy="96000" algn="t" rotWithShape="0">
              <a:srgbClr val="000000">
                <a:alpha val="1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5F6AD1-1E6C-46AF-8431-6627180FF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733" y="858981"/>
            <a:ext cx="4556749" cy="2281052"/>
          </a:xfrm>
        </p:spPr>
        <p:txBody>
          <a:bodyPr anchor="b"/>
          <a:lstStyle>
            <a:lvl1pPr>
              <a:defRPr lang="en-US" sz="36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8A91F9-760E-4CF4-8A03-FA1482C35E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59826" y="865909"/>
            <a:ext cx="4582548" cy="512618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9A9D5-BA6E-4C4A-88A0-5BB86958B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8733" y="3429000"/>
            <a:ext cx="4556749" cy="2590800"/>
          </a:xfrm>
        </p:spPr>
        <p:txBody>
          <a:bodyPr/>
          <a:lstStyle>
            <a:lvl1pPr marL="0" indent="0">
              <a:buNone/>
              <a:def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56899E-70A1-4EFB-87EC-6C4F3BC036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29184" y="6236208"/>
            <a:ext cx="3037459" cy="365125"/>
          </a:xfrm>
        </p:spPr>
        <p:txBody>
          <a:bodyPr/>
          <a:lstStyle/>
          <a:p>
            <a:fld id="{01AF0C4B-5A4A-45CA-ABEC-10F107160D33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C34B05-4931-4BC8-BD43-9E6B944B3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9184" y="237744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ABE5D-7EA4-4D33-B23E-52E640CBF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92840" y="237744"/>
            <a:ext cx="756746" cy="365760"/>
          </a:xfrm>
        </p:spPr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DF0DB5EA-94EC-4DB5-B8E5-B454005C1552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699FF82-B951-46E6-AEA7-0993C867FB6D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5554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38E7D36-B1C9-463C-983F-AEA5810A60D0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B9A221-B33F-47C2-85FF-2C8F363D797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D0E0EF1-7626-4514-9337-271DD661B1E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5F0B1492-9A00-4F80-8771-0BB2C2C4353C}"/>
              </a:ext>
            </a:extLst>
          </p:cNvPr>
          <p:cNvSpPr/>
          <p:nvPr/>
        </p:nvSpPr>
        <p:spPr>
          <a:xfrm>
            <a:off x="0" y="-2"/>
            <a:ext cx="12188952" cy="2544415"/>
          </a:xfrm>
          <a:prstGeom prst="rect">
            <a:avLst/>
          </a:prstGeom>
          <a:ln>
            <a:noFill/>
          </a:ln>
          <a:effectLst>
            <a:outerShdw blurRad="190500" dist="127000" dir="5460000" sx="94000" sy="94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462805-4F8E-44FE-905C-2C3F1A2B3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858982"/>
            <a:ext cx="10380573" cy="14322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45021C-0380-49AA-ADA1-A8B473FBF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1799" y="2750126"/>
            <a:ext cx="10381205" cy="32617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7A2409-F298-40BF-BFAC-65A3E71D29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32481" y="624007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6989806E-8E94-473C-AEE7-BE6F15F85533}" type="datetime1">
              <a:rPr lang="en-US" smtClean="0"/>
              <a:t>9/9/2022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799D8-4DBF-4BB2-8D2B-65592ADC90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2481" y="23619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99666-11C3-48A1-966C-439EBF9D9A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89782" y="235881"/>
            <a:ext cx="756746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1400" b="1" kern="1200" smtClean="0">
                <a:solidFill>
                  <a:schemeClr val="tx1"/>
                </a:solidFill>
                <a:latin typeface="Bierstadt" panose="020B0504020202020204" pitchFamily="34" charset="0"/>
                <a:ea typeface="+mn-ea"/>
                <a:cs typeface="+mn-cs"/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FAC7B62-8ACC-41ED-80AB-8D1CDF38B9E4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5FF525-9A83-4625-99D9-B267BDE077E7}"/>
              </a:ext>
            </a:extLst>
          </p:cNvPr>
          <p:cNvCxnSpPr>
            <a:cxnSpLocks/>
          </p:cNvCxnSpPr>
          <p:nvPr/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0299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Slide Background">
            <a:extLst>
              <a:ext uri="{FF2B5EF4-FFF2-40B4-BE49-F238E27FC236}">
                <a16:creationId xmlns:a16="http://schemas.microsoft.com/office/drawing/2014/main" id="{123AAD01-2B5E-4220-8D08-A2B6A2749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A6FC486F-EE17-4AB5-AFD2-50FD675AEF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3" cy="3424850"/>
          </a:xfrm>
          <a:prstGeom prst="rect">
            <a:avLst/>
          </a:prstGeom>
          <a:ln>
            <a:noFill/>
          </a:ln>
          <a:effectLst>
            <a:outerShdw blurRad="596900" dist="330200" dir="7140000" sx="87000" sy="87000" algn="t" rotWithShape="0">
              <a:srgbClr val="000000">
                <a:alpha val="2666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614" y="926048"/>
            <a:ext cx="4388806" cy="2533354"/>
          </a:xfrm>
        </p:spPr>
        <p:txBody>
          <a:bodyPr anchor="t">
            <a:normAutofit/>
          </a:bodyPr>
          <a:lstStyle/>
          <a:p>
            <a:r>
              <a:rPr lang="en-US">
                <a:cs typeface="Aharoni"/>
              </a:rPr>
              <a:t>GARAGE OPERNER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5499" y="3581636"/>
            <a:ext cx="4388805" cy="244376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Michael Haws</a:t>
            </a:r>
            <a:endParaRPr lang="en-US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7C3A7D2D-BAAE-9384-ADDA-6B2997E98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504" b="3"/>
          <a:stretch/>
        </p:blipFill>
        <p:spPr>
          <a:xfrm>
            <a:off x="6619843" y="3423224"/>
            <a:ext cx="4524467" cy="3426481"/>
          </a:xfrm>
          <a:prstGeom prst="rect">
            <a:avLst/>
          </a:pr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7C82F7BF-DB6D-CE5E-FB3F-ED1AC23CC34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9" r="1" b="1"/>
          <a:stretch/>
        </p:blipFill>
        <p:spPr>
          <a:xfrm>
            <a:off x="6619843" y="-1"/>
            <a:ext cx="4524467" cy="3433150"/>
          </a:xfrm>
          <a:prstGeom prst="rect">
            <a:avLst/>
          </a:prstGeom>
          <a:effectLst>
            <a:outerShdw blurRad="254000" dist="190500" dir="5580000" sx="90000" sy="90000" algn="ctr" rotWithShape="0">
              <a:srgbClr val="000000">
                <a:alpha val="25000"/>
              </a:srgbClr>
            </a:outerShdw>
          </a:effectLst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6BCE0AD-4A3C-4FDB-8E9D-2C3827AD7A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668155" y="5641010"/>
            <a:ext cx="0" cy="59906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C52585D-3915-4282-DB15-172DB5868648}"/>
              </a:ext>
            </a:extLst>
          </p:cNvPr>
          <p:cNvSpPr txBox="1"/>
          <p:nvPr/>
        </p:nvSpPr>
        <p:spPr>
          <a:xfrm>
            <a:off x="705254" y="3745148"/>
            <a:ext cx="5107021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The garage door goes forward and backwards. The two encoders work. The gears slip a little will </a:t>
            </a:r>
            <a:r>
              <a:rPr lang="en-US"/>
              <a:t>be investigating.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BevelVTI">
  <a:themeElements>
    <a:clrScheme name="Custom 148">
      <a:dk1>
        <a:srgbClr val="262626"/>
      </a:dk1>
      <a:lt1>
        <a:sysClr val="window" lastClr="FFFFFF"/>
      </a:lt1>
      <a:dk2>
        <a:srgbClr val="2F333D"/>
      </a:dk2>
      <a:lt2>
        <a:srgbClr val="ECF0F0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Custom 53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velVTI" id="{C9E5F598-602B-46C1-AA16-073CEB959654}" vid="{2AE1FD39-65AD-4D34-93E9-C7019D0ECB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BevelVTI</vt:lpstr>
      <vt:lpstr>GARAGE OPERNER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27</cp:revision>
  <dcterms:created xsi:type="dcterms:W3CDTF">2022-09-09T19:09:48Z</dcterms:created>
  <dcterms:modified xsi:type="dcterms:W3CDTF">2022-09-09T19:16:04Z</dcterms:modified>
</cp:coreProperties>
</file>

<file path=docProps/thumbnail.jpeg>
</file>